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BBBB"/>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2680"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3075" y="3114055"/>
            <a:ext cx="6482743" cy="2152123"/>
          </a:xfrm>
        </p:spPr>
        <p:txBody>
          <a:bodyPr/>
          <a:lstStyle/>
          <a:p>
            <a:r>
              <a:t>Click to edit Master title style</a:t>
            </a:r>
          </a:p>
        </p:txBody>
      </p:sp>
      <p:sp>
        <p:nvSpPr>
          <p:cNvPr id="3" name="Subtitle 2"/>
          <p:cNvSpPr>
            <a:spLocks noGrp="1"/>
          </p:cNvSpPr>
          <p:nvPr>
            <p:ph type="subTitle" idx="1"/>
          </p:nvPr>
        </p:nvSpPr>
        <p:spPr>
          <a:xfrm>
            <a:off x="1163532" y="5715000"/>
            <a:ext cx="5423247" cy="2529590"/>
          </a:xfrm>
        </p:spPr>
        <p:txBody>
          <a:bodyPr/>
          <a:lstStyle>
            <a:lvl1pPr marL="0" indent="0" algn="ctr">
              <a:buNone/>
              <a:defRPr>
                <a:solidFill>
                  <a:schemeClr val="tx1">
                    <a:tint val="75000"/>
                  </a:schemeClr>
                </a:solidFill>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277"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4054" indent="0" algn="ctr">
              <a:buNone/>
              <a:defRPr>
                <a:solidFill>
                  <a:schemeClr val="tx1">
                    <a:tint val="75000"/>
                  </a:schemeClr>
                </a:solidFill>
              </a:defRPr>
            </a:lvl7pPr>
            <a:lvl8pPr marL="2717622" indent="0" algn="ctr">
              <a:buNone/>
              <a:defRPr>
                <a:solidFill>
                  <a:schemeClr val="tx1">
                    <a:tint val="75000"/>
                  </a:schemeClr>
                </a:solidFill>
              </a:defRPr>
            </a:lvl8pPr>
            <a:lvl9pPr marL="310896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01B6730A-E57C-07A0-16A8-C7196ADB30B4}" type="datetimeFigureOut">
              <a:t>11/25/14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BE53EAB-19D4-B734-27DD-D774E731E175}"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EC20511-08C7-BA02-502D-5820ABA18DD6}" type="datetimeFigureOut">
              <a:t>11/25/14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CD9A772-847A-189A-8862-A00740315889}"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336"/>
            <a:ext cx="1748790" cy="8549640"/>
          </a:xfrm>
        </p:spPr>
        <p:txBody>
          <a:bodyPr vert="eaVert" anchor="t"/>
          <a:lstStyle/>
          <a:p>
            <a:r>
              <a:t>Click to edit Master title style</a:t>
            </a:r>
          </a:p>
        </p:txBody>
      </p:sp>
      <p:sp>
        <p:nvSpPr>
          <p:cNvPr id="3" name="Vertical Title 2"/>
          <p:cNvSpPr>
            <a:spLocks noGrp="1"/>
          </p:cNvSpPr>
          <p:nvPr>
            <p:ph type="body" orient="vert" idx="1"/>
          </p:nvPr>
        </p:nvSpPr>
        <p:spPr>
          <a:xfrm>
            <a:off x="388620" y="402336"/>
            <a:ext cx="5114239" cy="8549640"/>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B779A67-A849-A7E3-8BDA-732D390E4C4E}" type="datetimeFigureOut">
              <a:t>11/25/14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16A61B1-54B5-0873-EC75-220275D66940}"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D76E0BB-10AD-BAED-4578-6C46874228C0}" type="datetimeFigureOut">
              <a:t>11/25/14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7EB8D9C-3A11-060A-324D-2A55728C8E82}"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33" y="6447692"/>
            <a:ext cx="6609487" cy="2076375"/>
          </a:xfrm>
        </p:spPr>
        <p:txBody>
          <a:bodyPr anchor="t"/>
          <a:lstStyle>
            <a:lvl1pPr algn="l">
              <a:buNone/>
              <a:defRPr sz="3400" b="1" cap="all"/>
            </a:lvl1pPr>
          </a:lstStyle>
          <a:p>
            <a:r>
              <a:t>Click to edit Master title style</a:t>
            </a:r>
          </a:p>
        </p:txBody>
      </p:sp>
      <p:sp>
        <p:nvSpPr>
          <p:cNvPr id="3" name="Text Placeholder 2"/>
          <p:cNvSpPr>
            <a:spLocks noGrp="1"/>
          </p:cNvSpPr>
          <p:nvPr>
            <p:ph type="body" idx="1"/>
          </p:nvPr>
        </p:nvSpPr>
        <p:spPr>
          <a:xfrm>
            <a:off x="613933" y="4224528"/>
            <a:ext cx="6609487" cy="2212848"/>
          </a:xfrm>
        </p:spPr>
        <p:txBody>
          <a:bodyPr anchor="t"/>
          <a:lstStyle>
            <a:lvl1pPr marL="0" indent="0">
              <a:buNone/>
              <a:defRPr sz="3400">
                <a:solidFill>
                  <a:schemeClr val="tx1">
                    <a:tint val="75000"/>
                  </a:schemeClr>
                </a:solidFill>
              </a:defRPr>
            </a:lvl1pPr>
            <a:lvl2pPr marL="388620" indent="0">
              <a:buNone/>
              <a:defRPr sz="3060">
                <a:solidFill>
                  <a:schemeClr val="tx1">
                    <a:tint val="75000"/>
                  </a:schemeClr>
                </a:solidFill>
              </a:defRPr>
            </a:lvl2pPr>
            <a:lvl3pPr marL="777240" indent="0">
              <a:buNone/>
              <a:defRPr sz="2720">
                <a:solidFill>
                  <a:schemeClr val="tx1">
                    <a:tint val="75000"/>
                  </a:schemeClr>
                </a:solidFill>
              </a:defRPr>
            </a:lvl3pPr>
            <a:lvl4pPr marL="1165277" indent="0">
              <a:buNone/>
              <a:defRPr sz="2379">
                <a:solidFill>
                  <a:schemeClr val="tx1">
                    <a:tint val="75000"/>
                  </a:schemeClr>
                </a:solidFill>
              </a:defRPr>
            </a:lvl4pPr>
            <a:lvl5pPr marL="1554480" indent="0">
              <a:buNone/>
              <a:defRPr sz="2039">
                <a:solidFill>
                  <a:schemeClr val="tx1">
                    <a:tint val="75000"/>
                  </a:schemeClr>
                </a:solidFill>
              </a:defRPr>
            </a:lvl5pPr>
            <a:lvl6pPr marL="1943100" indent="0">
              <a:buNone/>
              <a:defRPr sz="3400">
                <a:solidFill>
                  <a:schemeClr val="tx1">
                    <a:tint val="75000"/>
                  </a:schemeClr>
                </a:solidFill>
              </a:defRPr>
            </a:lvl6pPr>
            <a:lvl7pPr marL="2334054" indent="0">
              <a:buNone/>
              <a:defRPr sz="3400">
                <a:solidFill>
                  <a:schemeClr val="tx1">
                    <a:tint val="75000"/>
                  </a:schemeClr>
                </a:solidFill>
              </a:defRPr>
            </a:lvl7pPr>
            <a:lvl8pPr marL="2717622" indent="0">
              <a:buNone/>
              <a:defRPr sz="3400">
                <a:solidFill>
                  <a:schemeClr val="tx1">
                    <a:tint val="75000"/>
                  </a:schemeClr>
                </a:solidFill>
              </a:defRPr>
            </a:lvl8pPr>
            <a:lvl9pPr marL="3108960" indent="0">
              <a:buNone/>
              <a:defRPr sz="3400">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E628376E-2491-9C37-30D6-E61D121532B6}" type="datetimeFigureOut">
              <a:t>11/25/14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6CD93AD-C779-B6E9-CAAE-C487168D6ADA}"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388620" y="2313432"/>
            <a:ext cx="3427628" cy="6638544"/>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3886200" y="2313432"/>
            <a:ext cx="3497580" cy="6638544"/>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CAB0D760-7AA2-CD82-E364-D67C53E29900}" type="datetimeFigureOut">
              <a:t>11/25/14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6AA3C-C11B-3315-E54A-BB64202E3C25}"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388620" y="2049901"/>
            <a:ext cx="3433846" cy="1139617"/>
          </a:xfrm>
        </p:spPr>
        <p:txBody>
          <a:bodyPr anchor="b"/>
          <a:lstStyle>
            <a:lvl1pPr>
              <a:buNone/>
              <a:defRPr sz="2325" b="1"/>
            </a:lvl1pPr>
            <a:lvl2pPr marL="415">
              <a:buNone/>
              <a:defRPr sz="1836" b="1"/>
            </a:lvl2pPr>
            <a:lvl3pPr marL="207">
              <a:buNone/>
              <a:defRPr sz="1652" b="1"/>
            </a:lvl3pPr>
            <a:lvl4pPr marL="138">
              <a:buNone/>
              <a:defRPr sz="1530" b="1"/>
            </a:lvl4pPr>
            <a:lvl5pPr marL="103">
              <a:buNone/>
              <a:defRPr sz="1530" b="1"/>
            </a:lvl5pPr>
            <a:lvl6pPr marL="83">
              <a:buNone/>
              <a:defRPr sz="1530" b="1"/>
            </a:lvl6pPr>
            <a:lvl7pPr marL="69">
              <a:buNone/>
              <a:defRPr sz="1530" b="1"/>
            </a:lvl7pPr>
            <a:lvl8pPr marL="59">
              <a:buNone/>
              <a:defRPr sz="1530" b="1"/>
            </a:lvl8pPr>
            <a:lvl9pPr marL="51">
              <a:buNone/>
              <a:defRPr sz="1530" b="1"/>
            </a:lvl9pPr>
          </a:lstStyle>
          <a:p>
            <a:pPr lvl="0"/>
            <a:r>
              <a:t>Click to edit Master text style</a:t>
            </a:r>
          </a:p>
        </p:txBody>
      </p:sp>
      <p:sp>
        <p:nvSpPr>
          <p:cNvPr id="4" name="Text Placeholder 3"/>
          <p:cNvSpPr>
            <a:spLocks noGrp="1"/>
          </p:cNvSpPr>
          <p:nvPr>
            <p:ph type="body" idx="2"/>
          </p:nvPr>
        </p:nvSpPr>
        <p:spPr>
          <a:xfrm>
            <a:off x="3947601" y="2049901"/>
            <a:ext cx="3436179" cy="1139617"/>
          </a:xfrm>
        </p:spPr>
        <p:txBody>
          <a:bodyPr anchor="b"/>
          <a:lstStyle>
            <a:lvl1pPr>
              <a:buNone/>
              <a:defRPr sz="2325" b="1"/>
            </a:lvl1pPr>
            <a:lvl2pPr marL="415">
              <a:buNone/>
              <a:defRPr sz="1836" b="1"/>
            </a:lvl2pPr>
            <a:lvl3pPr marL="207">
              <a:buNone/>
              <a:defRPr sz="1652" b="1"/>
            </a:lvl3pPr>
            <a:lvl4pPr marL="138">
              <a:buNone/>
              <a:defRPr sz="1530" b="1"/>
            </a:lvl4pPr>
            <a:lvl5pPr marL="103">
              <a:buNone/>
              <a:defRPr sz="1530" b="1"/>
            </a:lvl5pPr>
            <a:lvl6pPr marL="83">
              <a:buNone/>
              <a:defRPr sz="1530" b="1"/>
            </a:lvl6pPr>
            <a:lvl7pPr marL="69">
              <a:buNone/>
              <a:defRPr sz="1530" b="1"/>
            </a:lvl7pPr>
            <a:lvl8pPr marL="59">
              <a:buNone/>
              <a:defRPr sz="1530" b="1"/>
            </a:lvl8pPr>
            <a:lvl9pPr marL="51">
              <a:buNone/>
              <a:defRPr sz="1530" b="1"/>
            </a:lvl9pPr>
          </a:lstStyle>
          <a:p>
            <a:pPr lvl="0"/>
            <a:r>
              <a:t>Click to edit Master text style</a:t>
            </a:r>
          </a:p>
        </p:txBody>
      </p:sp>
      <p:sp>
        <p:nvSpPr>
          <p:cNvPr id="5" name="Content Placeholder 4"/>
          <p:cNvSpPr>
            <a:spLocks noGrp="1"/>
          </p:cNvSpPr>
          <p:nvPr>
            <p:ph idx="3"/>
          </p:nvPr>
        </p:nvSpPr>
        <p:spPr>
          <a:xfrm>
            <a:off x="388620" y="3189518"/>
            <a:ext cx="3433846" cy="5794644"/>
          </a:xfrm>
        </p:spPr>
        <p:txBody>
          <a:bodyPr/>
          <a:lstStyle>
            <a:lvl1pPr>
              <a:defRPr sz="2325"/>
            </a:lvl1pPr>
            <a:lvl2pPr>
              <a:defRPr sz="1836"/>
            </a:lvl2pPr>
            <a:lvl3pPr>
              <a:defRPr sz="1652"/>
            </a:lvl3pPr>
            <a:lvl4pPr>
              <a:defRPr sz="1530"/>
            </a:lvl4pPr>
            <a:lvl5pPr>
              <a:defRPr sz="1530"/>
            </a:lvl5pPr>
            <a:lvl6pPr>
              <a:defRPr sz="1530"/>
            </a:lvl6pPr>
            <a:lvl7pPr>
              <a:defRPr sz="1530"/>
            </a:lvl7pPr>
            <a:lvl8pPr>
              <a:defRPr sz="1530"/>
            </a:lvl8pPr>
            <a:lvl9pPr>
              <a:defRPr sz="1530"/>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3947601" y="3189518"/>
            <a:ext cx="3436179" cy="5794644"/>
          </a:xfrm>
        </p:spPr>
        <p:txBody>
          <a:bodyPr/>
          <a:lstStyle>
            <a:lvl1pPr>
              <a:defRPr sz="2325"/>
            </a:lvl1pPr>
            <a:lvl2pPr>
              <a:defRPr sz="1836"/>
            </a:lvl2pPr>
            <a:lvl3pPr>
              <a:defRPr sz="1652"/>
            </a:lvl3pPr>
            <a:lvl4pPr>
              <a:defRPr sz="1530"/>
            </a:lvl4pPr>
            <a:lvl5pPr>
              <a:defRPr sz="1530"/>
            </a:lvl5pPr>
            <a:lvl6pPr>
              <a:defRPr sz="1530"/>
            </a:lvl6pPr>
            <a:lvl7pPr>
              <a:defRPr sz="1530"/>
            </a:lvl7pPr>
            <a:lvl8pPr>
              <a:defRPr sz="1530"/>
            </a:lvl8pPr>
            <a:lvl9pPr>
              <a:defRPr sz="1530"/>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2C2E331-9ABA-A908-4A1B-884A227CC8B4}" type="datetimeFigureOut">
              <a:t>11/25/14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7487635-6754-53AA-AAE6-467969E2A587}"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C0498D3E-CA6C-2AA6-BEA4-20712DBB6087}" type="datetimeFigureOut">
              <a:t>11/25/14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1853599A-4C5A-017B-012A-0767624CA8A4}"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C057-BA80-E259-18E5-E336CD3BA639}" type="datetimeFigureOut">
              <a:t>11/25/14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13180286-A5C1-017B-35B7-AAB033899533}"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24"/>
            <a:ext cx="2557119" cy="1701781"/>
          </a:xfrm>
        </p:spPr>
        <p:txBody>
          <a:bodyPr anchor="b"/>
          <a:lstStyle>
            <a:lvl1pPr algn="l">
              <a:defRPr sz="1652" b="1"/>
            </a:lvl1pPr>
          </a:lstStyle>
          <a:p>
            <a:r>
              <a:t>Click to edit Master title style</a:t>
            </a:r>
          </a:p>
        </p:txBody>
      </p:sp>
      <p:sp>
        <p:nvSpPr>
          <p:cNvPr id="3" name="Content Placeholder 2"/>
          <p:cNvSpPr>
            <a:spLocks noGrp="1"/>
          </p:cNvSpPr>
          <p:nvPr>
            <p:ph idx="1"/>
          </p:nvPr>
        </p:nvSpPr>
        <p:spPr>
          <a:xfrm>
            <a:off x="3038231" y="400424"/>
            <a:ext cx="4345549" cy="8551552"/>
          </a:xfrm>
        </p:spPr>
        <p:txBody>
          <a:bodyPr/>
          <a:lstStyle>
            <a:lvl1pPr>
              <a:defRPr sz="2692"/>
            </a:lvl1pPr>
            <a:lvl2pPr>
              <a:defRPr sz="2325"/>
            </a:lvl2pPr>
            <a:lvl3pPr>
              <a:defRPr sz="2019"/>
            </a:lvl3pPr>
            <a:lvl4pPr>
              <a:defRPr sz="1652"/>
            </a:lvl4pPr>
            <a:lvl5pPr>
              <a:defRPr sz="1652"/>
            </a:lvl5pPr>
            <a:lvl6pPr>
              <a:defRPr sz="1652"/>
            </a:lvl6pPr>
            <a:lvl7pPr>
              <a:defRPr sz="1652"/>
            </a:lvl7pPr>
            <a:lvl8pPr>
              <a:defRPr sz="1652"/>
            </a:lvl8pPr>
            <a:lvl9pPr>
              <a:defRPr sz="1652"/>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388620" y="2102205"/>
            <a:ext cx="2556342" cy="6849771"/>
          </a:xfrm>
        </p:spPr>
        <p:txBody>
          <a:bodyPr/>
          <a:lstStyle>
            <a:lvl1pPr marL="0" indent="0">
              <a:buNone/>
              <a:defRPr sz="1162"/>
            </a:lvl1pPr>
            <a:lvl2pPr marL="388620" indent="0">
              <a:buNone/>
              <a:defRPr sz="979"/>
            </a:lvl2pPr>
            <a:lvl3pPr marL="777240" indent="0">
              <a:buNone/>
              <a:defRPr sz="844"/>
            </a:lvl3pPr>
            <a:lvl4pPr marL="1165277" indent="0">
              <a:buNone/>
              <a:defRPr sz="765"/>
            </a:lvl4pPr>
            <a:lvl5pPr marL="1554480" indent="0">
              <a:buNone/>
              <a:defRPr sz="765"/>
            </a:lvl5pPr>
            <a:lvl6pPr marL="1943100" indent="0">
              <a:buNone/>
              <a:defRPr sz="765"/>
            </a:lvl6pPr>
            <a:lvl7pPr marL="2334054" indent="0">
              <a:buNone/>
              <a:defRPr sz="765"/>
            </a:lvl7pPr>
            <a:lvl8pPr marL="2717622" indent="0">
              <a:buNone/>
              <a:defRPr sz="765"/>
            </a:lvl8pPr>
            <a:lvl9pPr marL="3108960" indent="0">
              <a:buNone/>
              <a:defRPr sz="765"/>
            </a:lvl9pPr>
          </a:lstStyle>
          <a:p>
            <a:pPr lvl="0"/>
            <a:r>
              <a:t>Click to edit Master text style</a:t>
            </a:r>
          </a:p>
        </p:txBody>
      </p:sp>
      <p:sp>
        <p:nvSpPr>
          <p:cNvPr id="5" name="Date Placeholder 4"/>
          <p:cNvSpPr>
            <a:spLocks noGrp="1"/>
          </p:cNvSpPr>
          <p:nvPr>
            <p:ph type="dt" sz="half" idx="10"/>
          </p:nvPr>
        </p:nvSpPr>
        <p:spPr/>
        <p:txBody>
          <a:bodyPr/>
          <a:lstStyle/>
          <a:p>
            <a:fld id="{92B2091E-9D08-7067-06E7-6B325EE31172}" type="datetimeFigureOut">
              <a:t>11/25/14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1C564A8-BCA5-9586-3167-13C7AC3A3516}"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390" y="7040880"/>
            <a:ext cx="4663440" cy="804672"/>
          </a:xfrm>
        </p:spPr>
        <p:txBody>
          <a:bodyPr anchor="b"/>
          <a:lstStyle>
            <a:lvl1pPr algn="l">
              <a:defRPr sz="1652" b="1"/>
            </a:lvl1pPr>
          </a:lstStyle>
          <a:p>
            <a:r>
              <a:t>Click to edit Master title style</a:t>
            </a:r>
          </a:p>
        </p:txBody>
      </p:sp>
      <p:sp>
        <p:nvSpPr>
          <p:cNvPr id="3" name="Vertical Title 2"/>
          <p:cNvSpPr>
            <a:spLocks noGrp="1"/>
          </p:cNvSpPr>
          <p:nvPr>
            <p:ph type="pic" idx="1"/>
          </p:nvPr>
        </p:nvSpPr>
        <p:spPr>
          <a:xfrm>
            <a:off x="1523390" y="895197"/>
            <a:ext cx="4663440" cy="6038058"/>
          </a:xfrm>
        </p:spPr>
        <p:txBody>
          <a:bodyPr/>
          <a:lstStyle/>
          <a:p>
            <a:endParaRPr/>
          </a:p>
        </p:txBody>
      </p:sp>
      <p:sp>
        <p:nvSpPr>
          <p:cNvPr id="4" name="Text Placeholder 3"/>
          <p:cNvSpPr>
            <a:spLocks noGrp="1"/>
          </p:cNvSpPr>
          <p:nvPr>
            <p:ph type="body" idx="2"/>
          </p:nvPr>
        </p:nvSpPr>
        <p:spPr>
          <a:xfrm>
            <a:off x="1523390" y="7845552"/>
            <a:ext cx="4663440" cy="1106424"/>
          </a:xfrm>
        </p:spPr>
        <p:txBody>
          <a:bodyPr/>
          <a:lstStyle>
            <a:lvl1pPr marL="0" indent="0">
              <a:buNone/>
              <a:defRPr sz="1162"/>
            </a:lvl1pPr>
            <a:lvl2pPr marL="388620" indent="0">
              <a:buNone/>
              <a:defRPr sz="979"/>
            </a:lvl2pPr>
            <a:lvl3pPr marL="777240" indent="0">
              <a:buNone/>
              <a:defRPr sz="844"/>
            </a:lvl3pPr>
            <a:lvl4pPr marL="1165277" indent="0">
              <a:buNone/>
              <a:defRPr sz="765"/>
            </a:lvl4pPr>
            <a:lvl5pPr marL="1554480" indent="0">
              <a:buNone/>
              <a:defRPr sz="765"/>
            </a:lvl5pPr>
            <a:lvl6pPr marL="1943100" indent="0">
              <a:buNone/>
              <a:defRPr sz="765"/>
            </a:lvl6pPr>
            <a:lvl7pPr marL="2334054" indent="0">
              <a:buNone/>
              <a:defRPr sz="765"/>
            </a:lvl7pPr>
            <a:lvl8pPr marL="2717622" indent="0">
              <a:buNone/>
              <a:defRPr sz="765"/>
            </a:lvl8pPr>
            <a:lvl9pPr marL="3108960" indent="0">
              <a:buNone/>
              <a:defRPr sz="765"/>
            </a:lvl9pPr>
          </a:lstStyle>
          <a:p>
            <a:pPr lvl="0"/>
            <a:r>
              <a:t>Click to edit Master text style</a:t>
            </a:r>
          </a:p>
        </p:txBody>
      </p:sp>
      <p:sp>
        <p:nvSpPr>
          <p:cNvPr id="5" name="Date Placeholder 4"/>
          <p:cNvSpPr>
            <a:spLocks noGrp="1"/>
          </p:cNvSpPr>
          <p:nvPr>
            <p:ph type="dt" sz="half" idx="10"/>
          </p:nvPr>
        </p:nvSpPr>
        <p:spPr/>
        <p:txBody>
          <a:bodyPr/>
          <a:lstStyle/>
          <a:p>
            <a:fld id="{3B703962-2BE2-0547-CA4C-002B07D331AA}" type="datetimeFigureOut">
              <a:t>11/25/14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3A53367-E607-B8C4-866E-CD42E97DAC88}"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336"/>
            <a:ext cx="6995160" cy="167683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3607"/>
            <a:ext cx="6995160" cy="66083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253728"/>
            <a:ext cx="1810969" cy="603504"/>
          </a:xfrm>
          <a:prstGeom prst="rect">
            <a:avLst/>
          </a:prstGeom>
        </p:spPr>
        <p:txBody>
          <a:bodyPr vert="horz" lIns="91440" tIns="45720" rIns="91440" bIns="45720" rtlCol="0" anchor="ctr"/>
          <a:lstStyle>
            <a:lvl1pPr algn="l">
              <a:defRPr sz="1200">
                <a:solidFill>
                  <a:schemeClr val="tx1">
                    <a:tint val="75000"/>
                  </a:schemeClr>
                </a:solidFill>
              </a:defRPr>
            </a:lvl1pPr>
          </a:lstStyle>
          <a:p>
            <a:fld id="{70647F91-6D1D-487A-93DD-6AB167742E74}" type="datetimeFigureOut">
              <a:rPr lang="en-US" smtClean="0"/>
              <a:t>11/25/14</a:t>
            </a:fld>
            <a:endParaRPr lang="en-US"/>
          </a:p>
        </p:txBody>
      </p:sp>
      <p:sp>
        <p:nvSpPr>
          <p:cNvPr id="5" name="Footer Placeholder 4"/>
          <p:cNvSpPr>
            <a:spLocks noGrp="1"/>
          </p:cNvSpPr>
          <p:nvPr>
            <p:ph type="ftr" sz="quarter" idx="3"/>
          </p:nvPr>
        </p:nvSpPr>
        <p:spPr>
          <a:xfrm>
            <a:off x="2650388" y="9253728"/>
            <a:ext cx="2463851" cy="6035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65038" y="9253728"/>
            <a:ext cx="1818742" cy="603504"/>
          </a:xfrm>
          <a:prstGeom prst="rect">
            <a:avLst/>
          </a:prstGeom>
        </p:spPr>
        <p:txBody>
          <a:bodyPr vert="horz" lIns="91440" tIns="45720" rIns="91440" bIns="45720" rtlCol="0" anchor="ctr"/>
          <a:lstStyle>
            <a:lvl1pPr algn="r">
              <a:defRPr sz="1200">
                <a:solidFill>
                  <a:schemeClr val="tx1">
                    <a:tint val="75000"/>
                  </a:schemeClr>
                </a:solidFill>
              </a:defRPr>
            </a:lvl1pPr>
          </a:lstStyle>
          <a:p>
            <a:fld id="{B298140F-E0CD-4C7C-B2BC-248C8D938E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 Id="rId3"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3"/>
          <p:cNvSpPr txBox="1"/>
          <p:nvPr/>
        </p:nvSpPr>
        <p:spPr>
          <a:xfrm>
            <a:off x="588923" y="428790"/>
            <a:ext cx="6594553" cy="1282731"/>
          </a:xfrm>
          <a:prstGeom prst="rect">
            <a:avLst/>
          </a:prstGeom>
          <a:noFill/>
          <a:ln>
            <a:noFill/>
          </a:ln>
        </p:spPr>
        <p:txBody>
          <a:bodyPr wrap="square" lIns="0" tIns="0" rIns="0" bIns="0" anchor="t"/>
          <a:lstStyle/>
          <a:p>
            <a:pPr algn="ctr">
              <a:defRPr lang="en-US"/>
            </a:pPr>
            <a:r>
              <a:rPr sz="6745" dirty="0">
                <a:latin typeface="DIN-Black" charset="77"/>
                <a:ea typeface="DIN-Black" charset="77"/>
                <a:cs typeface="DIN-Black" charset="77"/>
              </a:rPr>
              <a:t>Event Title Here</a:t>
            </a:r>
          </a:p>
        </p:txBody>
      </p:sp>
      <p:sp>
        <p:nvSpPr>
          <p:cNvPr id="4" name="TextBox 4"/>
          <p:cNvSpPr txBox="1"/>
          <p:nvPr/>
        </p:nvSpPr>
        <p:spPr>
          <a:xfrm>
            <a:off x="903731" y="7257738"/>
            <a:ext cx="5964937" cy="1091460"/>
          </a:xfrm>
          <a:prstGeom prst="rect">
            <a:avLst/>
          </a:prstGeom>
          <a:noFill/>
          <a:ln>
            <a:noFill/>
          </a:ln>
        </p:spPr>
        <p:txBody>
          <a:bodyPr wrap="square" lIns="0" tIns="0" rIns="0" bIns="0" anchor="t"/>
          <a:lstStyle/>
          <a:p>
            <a:pPr algn="ctr">
              <a:defRPr lang="en-US"/>
            </a:pPr>
            <a:r>
              <a:rPr sz="1710" dirty="0">
                <a:latin typeface="DIN-Light" charset="77"/>
                <a:ea typeface="DIN-Light" charset="77"/>
                <a:cs typeface="DIN-Light" charset="77"/>
              </a:rPr>
              <a:t>Liciis rehent dolupta spiders pitatiasi berum intio. Errovitate pa ipsum eaque nonsequisqui ducilia nos aut porese volo molore reribearum doluptur soloremo most officiis ma nimusap erionet ut quam am doloritae voluptat minus quam</a:t>
            </a:r>
          </a:p>
        </p:txBody>
      </p:sp>
      <p:sp>
        <p:nvSpPr>
          <p:cNvPr id="5" name="TextBox 5"/>
          <p:cNvSpPr txBox="1"/>
          <p:nvPr/>
        </p:nvSpPr>
        <p:spPr>
          <a:xfrm>
            <a:off x="1247834" y="6707511"/>
            <a:ext cx="5276731" cy="493119"/>
          </a:xfrm>
          <a:prstGeom prst="rect">
            <a:avLst/>
          </a:prstGeom>
          <a:noFill/>
          <a:ln>
            <a:noFill/>
          </a:ln>
        </p:spPr>
        <p:txBody>
          <a:bodyPr wrap="square" lIns="0" tIns="0" rIns="0" bIns="0" anchor="t"/>
          <a:lstStyle/>
          <a:p>
            <a:pPr algn="ctr">
              <a:defRPr lang="en-US"/>
            </a:pPr>
            <a:r>
              <a:rPr sz="2696" dirty="0">
                <a:latin typeface="DIN-Light" charset="77"/>
                <a:ea typeface="DIN-Light" charset="77"/>
                <a:cs typeface="DIN-Light" charset="77"/>
              </a:rPr>
              <a:t>September 15th, 9-10PM, Room 5A</a:t>
            </a:r>
          </a:p>
        </p:txBody>
      </p:sp>
      <p:sp>
        <p:nvSpPr>
          <p:cNvPr id="6" name="TextBox 6"/>
          <p:cNvSpPr txBox="1"/>
          <p:nvPr/>
        </p:nvSpPr>
        <p:spPr>
          <a:xfrm>
            <a:off x="1108063" y="1630896"/>
            <a:ext cx="5556273" cy="357022"/>
          </a:xfrm>
          <a:prstGeom prst="rect">
            <a:avLst/>
          </a:prstGeom>
          <a:noFill/>
          <a:ln>
            <a:noFill/>
          </a:ln>
        </p:spPr>
        <p:txBody>
          <a:bodyPr wrap="square" lIns="0" tIns="0" rIns="0" bIns="0" anchor="t"/>
          <a:lstStyle/>
          <a:p>
            <a:pPr algn="ctr">
              <a:defRPr lang="en-US"/>
            </a:pPr>
            <a:r>
              <a:rPr sz="1995">
                <a:latin typeface="DIN-Light" charset="77"/>
                <a:ea typeface="DIN-Light" charset="77"/>
                <a:cs typeface="DIN-Light" charset="77"/>
              </a:rPr>
              <a:t>Tagline goes here. Or short description maybe.</a:t>
            </a:r>
          </a:p>
        </p:txBody>
      </p:sp>
      <p:pic>
        <p:nvPicPr>
          <p:cNvPr id="7" name="Picture 6"/>
          <p:cNvPicPr>
            <a:picLocks noChangeAspect="1"/>
          </p:cNvPicPr>
          <p:nvPr/>
        </p:nvPicPr>
        <p:blipFill>
          <a:blip r:embed="rId2"/>
          <a:stretch>
            <a:fillRect/>
          </a:stretch>
        </p:blipFill>
        <p:spPr>
          <a:xfrm>
            <a:off x="2294615" y="2165397"/>
            <a:ext cx="3103754" cy="4253290"/>
          </a:xfrm>
          <a:prstGeom prst="rect">
            <a:avLst/>
          </a:prstGeom>
        </p:spPr>
      </p:pic>
      <p:pic>
        <p:nvPicPr>
          <p:cNvPr id="8" name="Picture 7"/>
          <p:cNvPicPr>
            <a:picLocks noChangeAspect="1"/>
          </p:cNvPicPr>
          <p:nvPr/>
        </p:nvPicPr>
        <p:blipFill>
          <a:blip r:embed="rId3">
            <a:biLevel thresh="50000"/>
          </a:blip>
          <a:stretch>
            <a:fillRect/>
          </a:stretch>
        </p:blipFill>
        <p:spPr>
          <a:xfrm>
            <a:off x="2793380" y="8795680"/>
            <a:ext cx="2172940" cy="6658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951" y="7837512"/>
            <a:ext cx="7772400" cy="222088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4"/>
          <p:cNvSpPr txBox="1"/>
          <p:nvPr/>
        </p:nvSpPr>
        <p:spPr>
          <a:xfrm>
            <a:off x="594359" y="8125544"/>
            <a:ext cx="3291841" cy="357594"/>
          </a:xfrm>
          <a:prstGeom prst="rect">
            <a:avLst/>
          </a:prstGeom>
          <a:noFill/>
          <a:ln>
            <a:noFill/>
          </a:ln>
        </p:spPr>
        <p:txBody>
          <a:bodyPr wrap="square" lIns="0" tIns="0" rIns="0" bIns="0" anchor="t"/>
          <a:lstStyle/>
          <a:p>
            <a:pPr>
              <a:defRPr lang="en-US"/>
            </a:pPr>
            <a:r>
              <a:rPr sz="1600" dirty="0">
                <a:latin typeface="DIN-Bold"/>
                <a:ea typeface="Times New Roman" charset="77"/>
                <a:cs typeface="DIN-Bold"/>
              </a:rPr>
              <a:t>SASE Meeting Title Goes Here</a:t>
            </a:r>
          </a:p>
        </p:txBody>
      </p:sp>
      <p:sp>
        <p:nvSpPr>
          <p:cNvPr id="5" name="TextBox 5"/>
          <p:cNvSpPr txBox="1"/>
          <p:nvPr/>
        </p:nvSpPr>
        <p:spPr>
          <a:xfrm>
            <a:off x="573832" y="9421688"/>
            <a:ext cx="4299954" cy="432048"/>
          </a:xfrm>
          <a:prstGeom prst="rect">
            <a:avLst/>
          </a:prstGeom>
          <a:noFill/>
          <a:ln>
            <a:noFill/>
          </a:ln>
        </p:spPr>
        <p:txBody>
          <a:bodyPr wrap="square" lIns="0" tIns="0" rIns="0" bIns="0" anchor="t"/>
          <a:lstStyle/>
          <a:p>
            <a:pPr>
              <a:defRPr lang="en-US"/>
            </a:pPr>
            <a:r>
              <a:rPr sz="1200" dirty="0">
                <a:latin typeface="DIN Alternate Bold"/>
                <a:ea typeface="Times New Roman" charset="77"/>
                <a:cs typeface="DIN Alternate Bold"/>
              </a:rPr>
              <a:t>University of </a:t>
            </a:r>
            <a:r>
              <a:rPr sz="1200" dirty="0" smtClean="0">
                <a:latin typeface="DIN Alternate Bold"/>
                <a:ea typeface="Times New Roman" charset="77"/>
                <a:cs typeface="DIN Alternate Bold"/>
              </a:rPr>
              <a:t>SASE</a:t>
            </a:r>
            <a:r>
              <a:rPr lang="en-US" sz="1200" dirty="0" smtClean="0">
                <a:latin typeface="DIN Alternate Bold"/>
                <a:ea typeface="Times New Roman" charset="77"/>
                <a:cs typeface="DIN Alternate Bold"/>
              </a:rPr>
              <a:t> </a:t>
            </a:r>
            <a:r>
              <a:rPr sz="1200" dirty="0" smtClean="0">
                <a:latin typeface="DIN Alternate Bold"/>
                <a:ea typeface="Times New Roman" charset="77"/>
                <a:cs typeface="DIN Alternate Bold"/>
              </a:rPr>
              <a:t>September </a:t>
            </a:r>
            <a:r>
              <a:rPr sz="1200" dirty="0">
                <a:latin typeface="DIN Alternate Bold"/>
                <a:ea typeface="Times New Roman" charset="77"/>
                <a:cs typeface="DIN Alternate Bold"/>
              </a:rPr>
              <a:t>15th, 9-10PM, Room 5A</a:t>
            </a:r>
          </a:p>
        </p:txBody>
      </p:sp>
      <p:sp>
        <p:nvSpPr>
          <p:cNvPr id="6" name="TextBox 6"/>
          <p:cNvSpPr txBox="1"/>
          <p:nvPr/>
        </p:nvSpPr>
        <p:spPr>
          <a:xfrm>
            <a:off x="594359" y="8485584"/>
            <a:ext cx="2985624" cy="928407"/>
          </a:xfrm>
          <a:prstGeom prst="rect">
            <a:avLst/>
          </a:prstGeom>
          <a:noFill/>
          <a:ln>
            <a:noFill/>
          </a:ln>
        </p:spPr>
        <p:txBody>
          <a:bodyPr wrap="square" lIns="0" tIns="0" rIns="0" bIns="0" anchor="t"/>
          <a:lstStyle/>
          <a:p>
            <a:pPr>
              <a:defRPr lang="en-US"/>
            </a:pPr>
            <a:r>
              <a:rPr sz="1000" dirty="0">
                <a:latin typeface="DIN-Light" charset="77"/>
                <a:ea typeface="DIN-Light" charset="77"/>
                <a:cs typeface="DIN-Light" charset="77"/>
              </a:rPr>
              <a:t>Event Information: Liciis rehent dolupta spiders pitatiasi berum intio. Errovitate pa ipsum eaque nonsequisqui ducilia nos aut porese volo molore reribearum doluptur soloremo most officiis ma nimusap erionet ut quam am doloritae voluptat </a:t>
            </a:r>
          </a:p>
        </p:txBody>
      </p:sp>
      <p:pic>
        <p:nvPicPr>
          <p:cNvPr id="7" name="Picture 6"/>
          <p:cNvPicPr>
            <a:picLocks noChangeAspect="1"/>
          </p:cNvPicPr>
          <p:nvPr/>
        </p:nvPicPr>
        <p:blipFill>
          <a:blip r:embed="rId2">
            <a:biLevel thresh="50000"/>
          </a:blip>
          <a:stretch>
            <a:fillRect/>
          </a:stretch>
        </p:blipFill>
        <p:spPr>
          <a:xfrm>
            <a:off x="5182344" y="8903766"/>
            <a:ext cx="2160240" cy="661938"/>
          </a:xfrm>
          <a:prstGeom prst="rect">
            <a:avLst/>
          </a:prstGeom>
        </p:spPr>
      </p:pic>
      <p:pic>
        <p:nvPicPr>
          <p:cNvPr id="9" name="Picture 8"/>
          <p:cNvPicPr>
            <a:picLocks noChangeAspect="1"/>
          </p:cNvPicPr>
          <p:nvPr/>
        </p:nvPicPr>
        <p:blipFill>
          <a:blip r:embed="rId3">
            <a:duotone>
              <a:prstClr val="black"/>
              <a:srgbClr val="BBBBBB">
                <a:tint val="45000"/>
                <a:satMod val="400000"/>
              </a:srgbClr>
            </a:duotone>
          </a:blip>
          <a:stretch>
            <a:fillRect/>
          </a:stretch>
        </p:blipFill>
        <p:spPr>
          <a:xfrm>
            <a:off x="1725960" y="780728"/>
            <a:ext cx="4392488" cy="6019334"/>
          </a:xfrm>
          <a:prstGeom prst="rect">
            <a:avLst/>
          </a:prstGeom>
        </p:spPr>
      </p:pic>
    </p:spTree>
    <p:extLst>
      <p:ext uri="{BB962C8B-B14F-4D97-AF65-F5344CB8AC3E}">
        <p14:creationId xmlns:p14="http://schemas.microsoft.com/office/powerpoint/2010/main" val="235197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1437928" y="852736"/>
            <a:ext cx="5191985" cy="7114938"/>
          </a:xfrm>
          <a:prstGeom prst="rect">
            <a:avLst/>
          </a:prstGeom>
        </p:spPr>
      </p:pic>
      <p:sp>
        <p:nvSpPr>
          <p:cNvPr id="4" name="TextBox 4"/>
          <p:cNvSpPr txBox="1"/>
          <p:nvPr/>
        </p:nvSpPr>
        <p:spPr>
          <a:xfrm>
            <a:off x="523641" y="8714259"/>
            <a:ext cx="4215881" cy="793771"/>
          </a:xfrm>
          <a:prstGeom prst="rect">
            <a:avLst/>
          </a:prstGeom>
          <a:noFill/>
          <a:ln>
            <a:noFill/>
          </a:ln>
        </p:spPr>
        <p:txBody>
          <a:bodyPr wrap="square" lIns="0" tIns="0" rIns="0" bIns="0" anchor="t"/>
          <a:lstStyle/>
          <a:p>
            <a:pPr>
              <a:defRPr lang="en-US"/>
            </a:pPr>
            <a:r>
              <a:rPr sz="1528" dirty="0">
                <a:latin typeface="DIN-Light" charset="77"/>
                <a:ea typeface="DIN-Light" charset="77"/>
                <a:cs typeface="DIN-Light" charset="77"/>
              </a:rPr>
              <a:t>Event Information: Liciis rehent dolupta spiders pitatiasi berum intio. Errovitate pa ipsum eaque nonsequisqui ducilia nos aut porese volo molore </a:t>
            </a:r>
          </a:p>
        </p:txBody>
      </p:sp>
      <p:sp>
        <p:nvSpPr>
          <p:cNvPr id="5" name="TextBox 5"/>
          <p:cNvSpPr txBox="1"/>
          <p:nvPr/>
        </p:nvSpPr>
        <p:spPr>
          <a:xfrm>
            <a:off x="523641" y="901031"/>
            <a:ext cx="2957060" cy="2487222"/>
          </a:xfrm>
          <a:prstGeom prst="rect">
            <a:avLst/>
          </a:prstGeom>
          <a:noFill/>
          <a:ln>
            <a:noFill/>
          </a:ln>
        </p:spPr>
        <p:txBody>
          <a:bodyPr wrap="square" lIns="0" tIns="0" rIns="0" bIns="0" anchor="t"/>
          <a:lstStyle/>
          <a:p>
            <a:pPr algn="ctr">
              <a:defRPr lang="en-US"/>
            </a:pPr>
            <a:r>
              <a:rPr sz="5256" cap="all" dirty="0">
                <a:latin typeface="DIN-Bold" charset="77"/>
                <a:ea typeface="DIN-Bold" charset="77"/>
                <a:cs typeface="DIN-Bold" charset="77"/>
              </a:rPr>
              <a:t>General</a:t>
            </a:r>
          </a:p>
          <a:p>
            <a:pPr algn="ctr">
              <a:defRPr lang="en-US"/>
            </a:pPr>
            <a:r>
              <a:rPr sz="5256" cap="all" dirty="0">
                <a:latin typeface="DIN-Bold" charset="77"/>
                <a:ea typeface="DIN-Bold" charset="77"/>
                <a:cs typeface="DIN-Bold" charset="77"/>
              </a:rPr>
              <a:t>Body</a:t>
            </a:r>
          </a:p>
          <a:p>
            <a:pPr algn="ctr">
              <a:defRPr lang="en-US"/>
            </a:pPr>
            <a:r>
              <a:rPr sz="5256" cap="all" dirty="0">
                <a:latin typeface="DIN-Bold" charset="77"/>
                <a:ea typeface="DIN-Bold" charset="77"/>
                <a:cs typeface="DIN-Bold" charset="77"/>
              </a:rPr>
              <a:t>Meeting</a:t>
            </a:r>
          </a:p>
        </p:txBody>
      </p:sp>
      <p:pic>
        <p:nvPicPr>
          <p:cNvPr id="6" name="Picture 5"/>
          <p:cNvPicPr>
            <a:picLocks noChangeAspect="1"/>
          </p:cNvPicPr>
          <p:nvPr/>
        </p:nvPicPr>
        <p:blipFill>
          <a:blip r:embed="rId3">
            <a:biLevel thresh="50000"/>
          </a:blip>
          <a:stretch>
            <a:fillRect/>
          </a:stretch>
        </p:blipFill>
        <p:spPr>
          <a:xfrm>
            <a:off x="5025628" y="8773616"/>
            <a:ext cx="2172940" cy="665830"/>
          </a:xfrm>
          <a:prstGeom prst="rect">
            <a:avLst/>
          </a:prstGeom>
        </p:spPr>
      </p:pic>
      <p:sp>
        <p:nvSpPr>
          <p:cNvPr id="3" name="TextBox 3"/>
          <p:cNvSpPr txBox="1"/>
          <p:nvPr/>
        </p:nvSpPr>
        <p:spPr>
          <a:xfrm>
            <a:off x="523641" y="7826119"/>
            <a:ext cx="3445736" cy="753173"/>
          </a:xfrm>
          <a:prstGeom prst="rect">
            <a:avLst/>
          </a:prstGeom>
          <a:noFill/>
          <a:ln>
            <a:noFill/>
          </a:ln>
        </p:spPr>
        <p:txBody>
          <a:bodyPr wrap="square" lIns="0" tIns="0" rIns="0" bIns="0" anchor="t"/>
          <a:lstStyle/>
          <a:p>
            <a:pPr>
              <a:defRPr lang="en-US"/>
            </a:pPr>
            <a:r>
              <a:rPr sz="2235" cap="all" dirty="0">
                <a:latin typeface="DIN-Light" charset="77"/>
                <a:ea typeface="DIN-Light" charset="77"/>
                <a:cs typeface="DIN-Light" charset="77"/>
              </a:rPr>
              <a:t>Date: September 15th</a:t>
            </a:r>
          </a:p>
          <a:p>
            <a:pPr>
              <a:defRPr lang="en-US"/>
            </a:pPr>
            <a:r>
              <a:rPr sz="2235" cap="all" dirty="0">
                <a:latin typeface="DIN-Light" charset="77"/>
                <a:ea typeface="DIN-Light" charset="77"/>
                <a:cs typeface="DIN-Light" charset="77"/>
              </a:rPr>
              <a:t>Time: 9-10PM, Room 5A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3"/>
          <p:cNvSpPr txBox="1"/>
          <p:nvPr/>
        </p:nvSpPr>
        <p:spPr>
          <a:xfrm>
            <a:off x="457200" y="698500"/>
            <a:ext cx="6784093" cy="6177807"/>
          </a:xfrm>
          <a:prstGeom prst="rect">
            <a:avLst/>
          </a:prstGeom>
          <a:noFill/>
          <a:ln>
            <a:noFill/>
          </a:ln>
        </p:spPr>
        <p:txBody>
          <a:bodyPr wrap="square" lIns="0" tIns="0" rIns="0" bIns="0" anchor="t"/>
          <a:lstStyle/>
          <a:p>
            <a:pPr>
              <a:lnSpc>
                <a:spcPts val="11331"/>
              </a:lnSpc>
              <a:defRPr lang="en-US"/>
            </a:pPr>
            <a:r>
              <a:rPr sz="10072" cap="all" dirty="0">
                <a:latin typeface="DIN-Black" charset="77"/>
                <a:ea typeface="DIN-Black" charset="77"/>
                <a:cs typeface="DIN-Black" charset="77"/>
              </a:rPr>
              <a:t>The Name</a:t>
            </a:r>
          </a:p>
          <a:p>
            <a:pPr>
              <a:lnSpc>
                <a:spcPts val="11331"/>
              </a:lnSpc>
              <a:defRPr lang="en-US"/>
            </a:pPr>
            <a:r>
              <a:rPr sz="10072" cap="all" dirty="0">
                <a:latin typeface="DIN-Black" charset="77"/>
                <a:ea typeface="DIN-Black" charset="77"/>
                <a:cs typeface="DIN-Black" charset="77"/>
              </a:rPr>
              <a:t>of the event goes here</a:t>
            </a:r>
          </a:p>
        </p:txBody>
      </p:sp>
      <p:sp>
        <p:nvSpPr>
          <p:cNvPr id="4" name="TextBox 4"/>
          <p:cNvSpPr txBox="1"/>
          <p:nvPr/>
        </p:nvSpPr>
        <p:spPr>
          <a:xfrm>
            <a:off x="457200" y="6740153"/>
            <a:ext cx="3214008" cy="1676400"/>
          </a:xfrm>
          <a:prstGeom prst="rect">
            <a:avLst/>
          </a:prstGeom>
          <a:noFill/>
          <a:ln>
            <a:noFill/>
          </a:ln>
        </p:spPr>
        <p:txBody>
          <a:bodyPr wrap="square" lIns="0" tIns="0" rIns="0" bIns="0" anchor="t"/>
          <a:lstStyle/>
          <a:p>
            <a:pPr>
              <a:defRPr lang="en-US"/>
            </a:pPr>
            <a:r>
              <a:rPr sz="1300" dirty="0">
                <a:latin typeface="DIN-Light" charset="77"/>
                <a:ea typeface="DIN-Light" charset="77"/>
                <a:cs typeface="DIN-Light" charset="77"/>
              </a:rPr>
              <a:t>Event Information: Liciis rehent dolupta spiders pitatiasi berum intio. Errovitate pa ipsum eaque nonsequisqui ducilia nos aut porese volo molore reribearum  doluptur soloremo most officiis ma nimusap erionet ut quam am doloritae voluptat minus quam as explabo. Event Information: Liciis rehent dolupta spiders pitatiasi berum intio.Event </a:t>
            </a:r>
          </a:p>
        </p:txBody>
      </p:sp>
      <p:sp>
        <p:nvSpPr>
          <p:cNvPr id="5" name="TextBox 5"/>
          <p:cNvSpPr txBox="1"/>
          <p:nvPr/>
        </p:nvSpPr>
        <p:spPr>
          <a:xfrm>
            <a:off x="3828288" y="6740153"/>
            <a:ext cx="3413005" cy="1676400"/>
          </a:xfrm>
          <a:prstGeom prst="rect">
            <a:avLst/>
          </a:prstGeom>
          <a:noFill/>
          <a:ln>
            <a:noFill/>
          </a:ln>
        </p:spPr>
        <p:txBody>
          <a:bodyPr wrap="square" lIns="0" tIns="0" rIns="0" bIns="0" anchor="t"/>
          <a:lstStyle/>
          <a:p>
            <a:pPr>
              <a:defRPr lang="en-US"/>
            </a:pPr>
            <a:r>
              <a:rPr sz="1300" dirty="0">
                <a:latin typeface="DIN-Light" charset="77"/>
                <a:ea typeface="DIN-Light" charset="77"/>
                <a:cs typeface="DIN-Light" charset="77"/>
              </a:rPr>
              <a:t>Information: Liciis rehent dolupta spiders pitatiasi berum intio. Errovitate pa ipsum eaque nonsequisqui ducilia nos aut porese voloEvent Information: Liciis rehent dolupta spiders pitatiasi berum intio. Errovitate pa ipsum</a:t>
            </a:r>
          </a:p>
          <a:p>
            <a:pPr>
              <a:defRPr lang="en-US"/>
            </a:pPr>
            <a:endParaRPr sz="1200" dirty="0">
              <a:latin typeface="DIN-Light" charset="77"/>
              <a:ea typeface="DIN-Light" charset="77"/>
              <a:cs typeface="DIN-Light" charset="77"/>
            </a:endParaRPr>
          </a:p>
          <a:p>
            <a:pPr>
              <a:defRPr lang="en-US"/>
            </a:pPr>
            <a:r>
              <a:rPr sz="1400" cap="all" dirty="0">
                <a:latin typeface="DIN-Bold" charset="77"/>
                <a:ea typeface="DIN-Bold" charset="77"/>
                <a:cs typeface="DIN-Bold" charset="77"/>
              </a:rPr>
              <a:t>September 15th, 9-10PM, Room 5A</a:t>
            </a:r>
          </a:p>
        </p:txBody>
      </p:sp>
      <p:pic>
        <p:nvPicPr>
          <p:cNvPr id="6" name="Picture 5"/>
          <p:cNvPicPr>
            <a:picLocks noChangeAspect="1"/>
          </p:cNvPicPr>
          <p:nvPr/>
        </p:nvPicPr>
        <p:blipFill>
          <a:blip r:embed="rId2">
            <a:biLevel thresh="50000"/>
          </a:blip>
          <a:stretch>
            <a:fillRect/>
          </a:stretch>
        </p:blipFill>
        <p:spPr>
          <a:xfrm>
            <a:off x="5398368" y="8920016"/>
            <a:ext cx="1872208" cy="573680"/>
          </a:xfrm>
          <a:prstGeom prst="rect">
            <a:avLst/>
          </a:prstGeom>
        </p:spPr>
      </p:pic>
    </p:spTree>
    <p:extLst>
      <p:ext uri="{BB962C8B-B14F-4D97-AF65-F5344CB8AC3E}">
        <p14:creationId xmlns:p14="http://schemas.microsoft.com/office/powerpoint/2010/main" val="289905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1437928" y="780728"/>
            <a:ext cx="5477785" cy="7506590"/>
          </a:xfrm>
          <a:prstGeom prst="rect">
            <a:avLst/>
          </a:prstGeom>
        </p:spPr>
      </p:pic>
      <p:sp>
        <p:nvSpPr>
          <p:cNvPr id="3" name="TextBox 3"/>
          <p:cNvSpPr txBox="1"/>
          <p:nvPr/>
        </p:nvSpPr>
        <p:spPr>
          <a:xfrm>
            <a:off x="368079" y="6062698"/>
            <a:ext cx="2662121" cy="1069066"/>
          </a:xfrm>
          <a:prstGeom prst="rect">
            <a:avLst/>
          </a:prstGeom>
          <a:noFill/>
          <a:ln>
            <a:noFill/>
          </a:ln>
        </p:spPr>
        <p:txBody>
          <a:bodyPr wrap="square" lIns="0" tIns="0" rIns="0" bIns="0" anchor="t"/>
          <a:lstStyle/>
          <a:p>
            <a:pPr>
              <a:lnSpc>
                <a:spcPts val="3664"/>
              </a:lnSpc>
              <a:defRPr lang="en-US"/>
            </a:pPr>
            <a:r>
              <a:rPr sz="3471">
                <a:latin typeface="DIN-Black" charset="77"/>
                <a:ea typeface="DIN-Black" charset="77"/>
                <a:cs typeface="DIN-Black" charset="77"/>
              </a:rPr>
              <a:t>Meeting Title Goes Here</a:t>
            </a:r>
          </a:p>
        </p:txBody>
      </p:sp>
      <p:sp>
        <p:nvSpPr>
          <p:cNvPr id="4" name="TextBox 4"/>
          <p:cNvSpPr txBox="1"/>
          <p:nvPr/>
        </p:nvSpPr>
        <p:spPr>
          <a:xfrm>
            <a:off x="418879" y="7208175"/>
            <a:ext cx="2633560" cy="2082975"/>
          </a:xfrm>
          <a:prstGeom prst="rect">
            <a:avLst/>
          </a:prstGeom>
          <a:noFill/>
          <a:ln>
            <a:noFill/>
          </a:ln>
        </p:spPr>
        <p:txBody>
          <a:bodyPr wrap="square" lIns="0" tIns="0" rIns="0" bIns="0" anchor="t"/>
          <a:lstStyle/>
          <a:p>
            <a:pPr>
              <a:defRPr lang="en-US"/>
            </a:pPr>
            <a:r>
              <a:rPr sz="1100">
                <a:latin typeface="DIN-Light" charset="77"/>
                <a:ea typeface="DIN-Light" charset="77"/>
                <a:cs typeface="DIN-Light" charset="77"/>
              </a:rPr>
              <a:t>Event Information: Liciis rehent dolupta spiders pitatiasi berum intio. Errovitate pa ipsum eaque nonsequisqui ducilia nos aut porese volo molore reribearum doluptur soloremo most officiis ma nimusap erionet ut quam am doloritaevoluptat minus quam as explabo. reribearum doluptur soloremo most officiis ma nimusap erionet ut quam am doloritaevoluptat minus quam as explabo.</a:t>
            </a:r>
          </a:p>
        </p:txBody>
      </p:sp>
      <p:pic>
        <p:nvPicPr>
          <p:cNvPr id="5" name="Picture 4"/>
          <p:cNvPicPr>
            <a:picLocks noChangeAspect="1"/>
          </p:cNvPicPr>
          <p:nvPr/>
        </p:nvPicPr>
        <p:blipFill>
          <a:blip r:embed="rId3">
            <a:biLevel thresh="50000"/>
          </a:blip>
          <a:stretch>
            <a:fillRect/>
          </a:stretch>
        </p:blipFill>
        <p:spPr>
          <a:xfrm>
            <a:off x="5169644" y="8917632"/>
            <a:ext cx="2172940" cy="665830"/>
          </a:xfrm>
          <a:prstGeom prst="rect">
            <a:avLst/>
          </a:prstGeom>
        </p:spPr>
      </p:pic>
    </p:spTree>
    <p:extLst>
      <p:ext uri="{BB962C8B-B14F-4D97-AF65-F5344CB8AC3E}">
        <p14:creationId xmlns:p14="http://schemas.microsoft.com/office/powerpoint/2010/main" val="4258905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3"/>
          <p:cNvSpPr txBox="1"/>
          <p:nvPr/>
        </p:nvSpPr>
        <p:spPr>
          <a:xfrm>
            <a:off x="403859" y="6355922"/>
            <a:ext cx="5626333" cy="2194752"/>
          </a:xfrm>
          <a:prstGeom prst="rect">
            <a:avLst/>
          </a:prstGeom>
          <a:noFill/>
          <a:ln>
            <a:noFill/>
          </a:ln>
        </p:spPr>
        <p:txBody>
          <a:bodyPr wrap="square" lIns="0" tIns="0" rIns="0" bIns="0" anchor="t"/>
          <a:lstStyle/>
          <a:p>
            <a:pPr>
              <a:lnSpc>
                <a:spcPts val="7628"/>
              </a:lnSpc>
              <a:defRPr lang="en-US"/>
            </a:pPr>
            <a:r>
              <a:rPr sz="7227">
                <a:latin typeface="DIN-Black" charset="77"/>
                <a:ea typeface="DIN-Black" charset="77"/>
                <a:cs typeface="DIN-Black" charset="77"/>
              </a:rPr>
              <a:t>Meeting Title Goes Here</a:t>
            </a:r>
          </a:p>
        </p:txBody>
      </p:sp>
      <p:sp>
        <p:nvSpPr>
          <p:cNvPr id="4" name="TextBox 4"/>
          <p:cNvSpPr txBox="1"/>
          <p:nvPr/>
        </p:nvSpPr>
        <p:spPr>
          <a:xfrm>
            <a:off x="3879599" y="8476861"/>
            <a:ext cx="3256471" cy="1136049"/>
          </a:xfrm>
          <a:prstGeom prst="rect">
            <a:avLst/>
          </a:prstGeom>
          <a:noFill/>
          <a:ln>
            <a:noFill/>
          </a:ln>
        </p:spPr>
        <p:txBody>
          <a:bodyPr wrap="square" lIns="0" tIns="0" rIns="0" bIns="0" anchor="t"/>
          <a:lstStyle/>
          <a:p>
            <a:pPr>
              <a:defRPr lang="en-US"/>
            </a:pPr>
            <a:r>
              <a:rPr sz="1115">
                <a:latin typeface="DIN-Light" charset="77"/>
                <a:ea typeface="DIN-Light" charset="77"/>
                <a:cs typeface="DIN-Light" charset="77"/>
              </a:rPr>
              <a:t>Event Information: Liciis rehent dolupta spiders pitatiasi berum intio. Errovitate pa ipsum eaque nonsequisqui ducilia nos aut porese volo molore reribearum doluptur soloremo most officiis ma nimusap erionet ut quam am doloritae voluptat minus quam as explabo.Event Information: Liciis </a:t>
            </a:r>
          </a:p>
        </p:txBody>
      </p:sp>
      <p:sp>
        <p:nvSpPr>
          <p:cNvPr id="5" name="TextBox 5"/>
          <p:cNvSpPr txBox="1"/>
          <p:nvPr/>
        </p:nvSpPr>
        <p:spPr>
          <a:xfrm>
            <a:off x="484102" y="8514695"/>
            <a:ext cx="3209096" cy="1060381"/>
          </a:xfrm>
          <a:prstGeom prst="rect">
            <a:avLst/>
          </a:prstGeom>
          <a:noFill/>
          <a:ln>
            <a:noFill/>
          </a:ln>
        </p:spPr>
        <p:txBody>
          <a:bodyPr wrap="square" lIns="0" tIns="0" rIns="0" bIns="0" anchor="t"/>
          <a:lstStyle/>
          <a:p>
            <a:pPr>
              <a:defRPr lang="en-US"/>
            </a:pPr>
            <a:r>
              <a:rPr sz="2239">
                <a:latin typeface="DIN-Black" charset="77"/>
                <a:ea typeface="DIN-Black" charset="77"/>
                <a:cs typeface="DIN-Black" charset="77"/>
              </a:rPr>
              <a:t>University of SASE</a:t>
            </a:r>
          </a:p>
          <a:p>
            <a:pPr>
              <a:defRPr lang="en-US"/>
            </a:pPr>
            <a:r>
              <a:rPr sz="2239">
                <a:latin typeface="DIN-Black" charset="77"/>
                <a:ea typeface="DIN-Black" charset="77"/>
                <a:cs typeface="DIN-Black" charset="77"/>
              </a:rPr>
              <a:t>Date: September 15th</a:t>
            </a:r>
          </a:p>
          <a:p>
            <a:pPr>
              <a:defRPr lang="en-US"/>
            </a:pPr>
            <a:r>
              <a:rPr sz="2239">
                <a:latin typeface="DIN-Black" charset="77"/>
                <a:ea typeface="DIN-Black" charset="77"/>
                <a:cs typeface="DIN-Black" charset="77"/>
              </a:rPr>
              <a:t>Time: 9-10PM, Room 5A</a:t>
            </a:r>
          </a:p>
        </p:txBody>
      </p:sp>
      <p:pic>
        <p:nvPicPr>
          <p:cNvPr id="7" name="Picture 6"/>
          <p:cNvPicPr>
            <a:picLocks noChangeAspect="1"/>
          </p:cNvPicPr>
          <p:nvPr/>
        </p:nvPicPr>
        <p:blipFill>
          <a:blip r:embed="rId2"/>
          <a:stretch>
            <a:fillRect/>
          </a:stretch>
        </p:blipFill>
        <p:spPr>
          <a:xfrm>
            <a:off x="2086000" y="1171013"/>
            <a:ext cx="3456384" cy="4736523"/>
          </a:xfrm>
          <a:prstGeom prst="rect">
            <a:avLst/>
          </a:prstGeom>
        </p:spPr>
      </p:pic>
      <p:pic>
        <p:nvPicPr>
          <p:cNvPr id="8" name="Picture 7"/>
          <p:cNvPicPr>
            <a:picLocks noChangeAspect="1"/>
          </p:cNvPicPr>
          <p:nvPr/>
        </p:nvPicPr>
        <p:blipFill>
          <a:blip r:embed="rId3">
            <a:biLevel thresh="50000"/>
          </a:blip>
          <a:stretch>
            <a:fillRect/>
          </a:stretch>
        </p:blipFill>
        <p:spPr>
          <a:xfrm>
            <a:off x="501824" y="492696"/>
            <a:ext cx="2376264" cy="728132"/>
          </a:xfrm>
          <a:prstGeom prst="rect">
            <a:avLst/>
          </a:prstGeom>
        </p:spPr>
      </p:pic>
    </p:spTree>
    <p:extLst>
      <p:ext uri="{BB962C8B-B14F-4D97-AF65-F5344CB8AC3E}">
        <p14:creationId xmlns:p14="http://schemas.microsoft.com/office/powerpoint/2010/main" val="371575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3"/>
          <p:cNvSpPr txBox="1"/>
          <p:nvPr/>
        </p:nvSpPr>
        <p:spPr>
          <a:xfrm>
            <a:off x="626994" y="6749526"/>
            <a:ext cx="6518411" cy="883173"/>
          </a:xfrm>
          <a:prstGeom prst="rect">
            <a:avLst/>
          </a:prstGeom>
          <a:noFill/>
          <a:ln>
            <a:noFill/>
          </a:ln>
        </p:spPr>
        <p:txBody>
          <a:bodyPr wrap="square" lIns="0" tIns="0" rIns="0" bIns="0" anchor="t"/>
          <a:lstStyle/>
          <a:p>
            <a:pPr>
              <a:lnSpc>
                <a:spcPts val="6407"/>
              </a:lnSpc>
              <a:defRPr lang="en-US"/>
            </a:pPr>
            <a:r>
              <a:rPr sz="4600">
                <a:latin typeface="DIN-Bold" charset="77"/>
                <a:ea typeface="DIN-Bold" charset="77"/>
                <a:cs typeface="DIN-Bold" charset="77"/>
              </a:rPr>
              <a:t>Meeting Title Goes Here</a:t>
            </a:r>
          </a:p>
        </p:txBody>
      </p:sp>
      <p:sp>
        <p:nvSpPr>
          <p:cNvPr id="4" name="TextBox 4"/>
          <p:cNvSpPr txBox="1"/>
          <p:nvPr/>
        </p:nvSpPr>
        <p:spPr>
          <a:xfrm>
            <a:off x="626994" y="7754760"/>
            <a:ext cx="3133567" cy="1676400"/>
          </a:xfrm>
          <a:prstGeom prst="rect">
            <a:avLst/>
          </a:prstGeom>
          <a:noFill/>
          <a:ln>
            <a:noFill/>
          </a:ln>
        </p:spPr>
        <p:txBody>
          <a:bodyPr wrap="square" lIns="0" tIns="0" rIns="0" bIns="0" anchor="t"/>
          <a:lstStyle/>
          <a:p>
            <a:pPr>
              <a:defRPr lang="en-US"/>
            </a:pPr>
            <a:r>
              <a:rPr sz="1300">
                <a:latin typeface="DIN-Light" charset="77"/>
                <a:ea typeface="DIN-Light" charset="77"/>
                <a:cs typeface="DIN-Light" charset="77"/>
              </a:rPr>
              <a:t>Event Information: Liciis rehent dolupta spiders pitatiasi berum intio. Errovitate pa ipsum eaque nonsequisqui ducilia nos aut porese volo molore reribearum  doluptur soloremo most officiis ma nimusap erionet ut quam am doloritae voluptat minus quam as explabo. Event Information: Liciis rehent dolupta spiders pitatiasi berum intio.</a:t>
            </a:r>
          </a:p>
        </p:txBody>
      </p:sp>
      <p:sp>
        <p:nvSpPr>
          <p:cNvPr id="5" name="TextBox 5"/>
          <p:cNvSpPr txBox="1"/>
          <p:nvPr/>
        </p:nvSpPr>
        <p:spPr>
          <a:xfrm>
            <a:off x="4011838" y="7754760"/>
            <a:ext cx="3133567" cy="1676400"/>
          </a:xfrm>
          <a:prstGeom prst="rect">
            <a:avLst/>
          </a:prstGeom>
          <a:noFill/>
          <a:ln>
            <a:noFill/>
          </a:ln>
        </p:spPr>
        <p:txBody>
          <a:bodyPr wrap="square" lIns="0" tIns="0" rIns="0" bIns="0" anchor="t"/>
          <a:lstStyle/>
          <a:p>
            <a:pPr>
              <a:defRPr lang="en-US"/>
            </a:pPr>
            <a:r>
              <a:rPr sz="1300">
                <a:latin typeface="DIN-Light" charset="77"/>
                <a:ea typeface="DIN-Light" charset="77"/>
                <a:cs typeface="DIN-Light" charset="77"/>
              </a:rPr>
              <a:t>Event Information: Liciis rehent dolupta spiders pitatiasi berum intio. Errovitate pa ipsum eaque nonsequisqui ducilia nos aut porese voloEvent Information: Liciis rehent dolupta spiders pitatiasi berum intio. Errovitate pa ipsum</a:t>
            </a:r>
          </a:p>
          <a:p>
            <a:pPr>
              <a:defRPr lang="en-US"/>
            </a:pPr>
            <a:endParaRPr sz="1200">
              <a:latin typeface="DIN-Light" charset="77"/>
              <a:ea typeface="DIN-Light" charset="77"/>
              <a:cs typeface="DIN-Light" charset="77"/>
            </a:endParaRPr>
          </a:p>
          <a:p>
            <a:pPr>
              <a:defRPr lang="en-US"/>
            </a:pPr>
            <a:r>
              <a:rPr sz="1400">
                <a:latin typeface="DIN-Bold" charset="77"/>
                <a:ea typeface="DIN-Bold" charset="77"/>
                <a:cs typeface="DIN-Bold" charset="77"/>
              </a:rPr>
              <a:t>September 15th, 9-10PM, Room 5A</a:t>
            </a:r>
          </a:p>
        </p:txBody>
      </p:sp>
      <p:pic>
        <p:nvPicPr>
          <p:cNvPr id="6" name="Picture 5"/>
          <p:cNvPicPr>
            <a:picLocks noChangeAspect="1"/>
          </p:cNvPicPr>
          <p:nvPr/>
        </p:nvPicPr>
        <p:blipFill>
          <a:blip r:embed="rId2"/>
          <a:stretch>
            <a:fillRect/>
          </a:stretch>
        </p:blipFill>
        <p:spPr>
          <a:xfrm>
            <a:off x="1504760" y="618043"/>
            <a:ext cx="4325656" cy="5927748"/>
          </a:xfrm>
          <a:prstGeom prst="rect">
            <a:avLst/>
          </a:prstGeom>
        </p:spPr>
      </p:pic>
      <p:pic>
        <p:nvPicPr>
          <p:cNvPr id="7" name="Picture 6"/>
          <p:cNvPicPr>
            <a:picLocks noChangeAspect="1"/>
          </p:cNvPicPr>
          <p:nvPr/>
        </p:nvPicPr>
        <p:blipFill>
          <a:blip r:embed="rId3">
            <a:biLevel thresh="50000"/>
          </a:blip>
          <a:stretch>
            <a:fillRect/>
          </a:stretch>
        </p:blipFill>
        <p:spPr>
          <a:xfrm>
            <a:off x="501824" y="492696"/>
            <a:ext cx="2160240" cy="661938"/>
          </a:xfrm>
          <a:prstGeom prst="rect">
            <a:avLst/>
          </a:prstGeom>
        </p:spPr>
      </p:pic>
    </p:spTree>
    <p:extLst>
      <p:ext uri="{BB962C8B-B14F-4D97-AF65-F5344CB8AC3E}">
        <p14:creationId xmlns:p14="http://schemas.microsoft.com/office/powerpoint/2010/main" val="425393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3"/>
          <p:cNvSpPr txBox="1"/>
          <p:nvPr/>
        </p:nvSpPr>
        <p:spPr>
          <a:xfrm>
            <a:off x="545513" y="6347463"/>
            <a:ext cx="6681373" cy="985044"/>
          </a:xfrm>
          <a:prstGeom prst="rect">
            <a:avLst/>
          </a:prstGeom>
          <a:noFill/>
          <a:ln>
            <a:noFill/>
          </a:ln>
        </p:spPr>
        <p:txBody>
          <a:bodyPr wrap="square" lIns="0" tIns="0" rIns="0" bIns="0" anchor="t"/>
          <a:lstStyle/>
          <a:p>
            <a:pPr>
              <a:defRPr lang="en-US"/>
            </a:pPr>
            <a:r>
              <a:rPr sz="5100">
                <a:latin typeface="DIN-Black" charset="77"/>
                <a:ea typeface="DIN-Black" charset="77"/>
                <a:cs typeface="DIN-Black" charset="77"/>
              </a:rPr>
              <a:t>General Body Meeting</a:t>
            </a:r>
          </a:p>
        </p:txBody>
      </p:sp>
      <p:sp>
        <p:nvSpPr>
          <p:cNvPr id="4" name="TextBox 4"/>
          <p:cNvSpPr txBox="1"/>
          <p:nvPr/>
        </p:nvSpPr>
        <p:spPr>
          <a:xfrm>
            <a:off x="958600" y="7518907"/>
            <a:ext cx="5811455" cy="1176161"/>
          </a:xfrm>
          <a:prstGeom prst="rect">
            <a:avLst/>
          </a:prstGeom>
          <a:noFill/>
          <a:ln>
            <a:noFill/>
          </a:ln>
        </p:spPr>
        <p:txBody>
          <a:bodyPr wrap="square" lIns="0" tIns="0" rIns="0" bIns="0" anchor="t"/>
          <a:lstStyle/>
          <a:p>
            <a:pPr algn="ctr">
              <a:defRPr lang="en-US"/>
            </a:pPr>
            <a:r>
              <a:rPr sz="1528">
                <a:latin typeface="DIN-Light" charset="77"/>
                <a:ea typeface="DIN-Light" charset="77"/>
                <a:cs typeface="DIN-Light" charset="77"/>
              </a:rPr>
              <a:t>Event Information: Liciis rehent dolupta spiders pitatiasi berum intio. Errovitate pa ipsum eaque nonsequisqui ducilia nos aut porese volo molore reribearum  doluptur soloremo most officiis ma nimusap erionet ut quam am doloritae voluptat minus quam as </a:t>
            </a:r>
          </a:p>
        </p:txBody>
      </p:sp>
      <p:sp>
        <p:nvSpPr>
          <p:cNvPr id="5" name="TextBox 5"/>
          <p:cNvSpPr txBox="1"/>
          <p:nvPr/>
        </p:nvSpPr>
        <p:spPr>
          <a:xfrm>
            <a:off x="523641" y="449627"/>
            <a:ext cx="6681373" cy="386172"/>
          </a:xfrm>
          <a:prstGeom prst="rect">
            <a:avLst/>
          </a:prstGeom>
          <a:noFill/>
          <a:ln>
            <a:noFill/>
          </a:ln>
        </p:spPr>
        <p:txBody>
          <a:bodyPr wrap="square" lIns="0" tIns="0" rIns="0" bIns="0" anchor="t"/>
          <a:lstStyle/>
          <a:p>
            <a:pPr algn="ctr">
              <a:defRPr lang="en-US"/>
            </a:pPr>
            <a:r>
              <a:rPr sz="2040">
                <a:latin typeface="DIN-Bold" charset="77"/>
                <a:ea typeface="DIN-Bold" charset="77"/>
                <a:cs typeface="DIN-Bold" charset="77"/>
              </a:rPr>
              <a:t>Date: September 15th. Time: 9-10PM, Room 5A</a:t>
            </a:r>
          </a:p>
        </p:txBody>
      </p:sp>
      <p:pic>
        <p:nvPicPr>
          <p:cNvPr id="6" name="Picture 5"/>
          <p:cNvPicPr>
            <a:picLocks noChangeAspect="1"/>
          </p:cNvPicPr>
          <p:nvPr/>
        </p:nvPicPr>
        <p:blipFill>
          <a:blip r:embed="rId2"/>
          <a:stretch>
            <a:fillRect/>
          </a:stretch>
        </p:blipFill>
        <p:spPr>
          <a:xfrm>
            <a:off x="2230016" y="1270538"/>
            <a:ext cx="3268272" cy="4478742"/>
          </a:xfrm>
          <a:prstGeom prst="rect">
            <a:avLst/>
          </a:prstGeom>
        </p:spPr>
      </p:pic>
      <p:pic>
        <p:nvPicPr>
          <p:cNvPr id="7" name="Picture 6"/>
          <p:cNvPicPr>
            <a:picLocks noChangeAspect="1"/>
          </p:cNvPicPr>
          <p:nvPr/>
        </p:nvPicPr>
        <p:blipFill>
          <a:blip r:embed="rId3">
            <a:biLevel thresh="50000"/>
          </a:blip>
          <a:stretch>
            <a:fillRect/>
          </a:stretch>
        </p:blipFill>
        <p:spPr>
          <a:xfrm>
            <a:off x="5110336" y="8989640"/>
            <a:ext cx="2160240" cy="661938"/>
          </a:xfrm>
          <a:prstGeom prst="rect">
            <a:avLst/>
          </a:prstGeom>
        </p:spPr>
      </p:pic>
      <p:cxnSp>
        <p:nvCxnSpPr>
          <p:cNvPr id="8" name="Straight Connector 7"/>
          <p:cNvCxnSpPr/>
          <p:nvPr/>
        </p:nvCxnSpPr>
        <p:spPr>
          <a:xfrm>
            <a:off x="645840" y="6109320"/>
            <a:ext cx="6624736"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45840" y="996752"/>
            <a:ext cx="6624736"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77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1725960" y="492696"/>
            <a:ext cx="5542384" cy="7595117"/>
          </a:xfrm>
          <a:prstGeom prst="rect">
            <a:avLst/>
          </a:prstGeom>
        </p:spPr>
      </p:pic>
      <p:sp>
        <p:nvSpPr>
          <p:cNvPr id="3" name="TextBox 3"/>
          <p:cNvSpPr txBox="1"/>
          <p:nvPr/>
        </p:nvSpPr>
        <p:spPr>
          <a:xfrm>
            <a:off x="543904" y="2870074"/>
            <a:ext cx="4644351" cy="2286000"/>
          </a:xfrm>
          <a:prstGeom prst="rect">
            <a:avLst/>
          </a:prstGeom>
          <a:noFill/>
          <a:ln>
            <a:noFill/>
          </a:ln>
        </p:spPr>
        <p:txBody>
          <a:bodyPr wrap="square" lIns="0" tIns="0" rIns="0" bIns="0" anchor="t"/>
          <a:lstStyle/>
          <a:p>
            <a:pPr>
              <a:lnSpc>
                <a:spcPts val="7200"/>
              </a:lnSpc>
              <a:defRPr lang="en-US"/>
            </a:pPr>
            <a:r>
              <a:rPr sz="7200">
                <a:latin typeface="DIN-Black" charset="77"/>
                <a:ea typeface="DIN-Black" charset="77"/>
                <a:cs typeface="DIN-Black" charset="77"/>
              </a:rPr>
              <a:t>Event Title Goes Here</a:t>
            </a:r>
          </a:p>
        </p:txBody>
      </p:sp>
      <p:sp>
        <p:nvSpPr>
          <p:cNvPr id="4" name="TextBox 4"/>
          <p:cNvSpPr txBox="1"/>
          <p:nvPr/>
        </p:nvSpPr>
        <p:spPr>
          <a:xfrm>
            <a:off x="589859" y="5505449"/>
            <a:ext cx="4117174" cy="1752752"/>
          </a:xfrm>
          <a:prstGeom prst="rect">
            <a:avLst/>
          </a:prstGeom>
          <a:noFill/>
          <a:ln>
            <a:noFill/>
          </a:ln>
        </p:spPr>
        <p:txBody>
          <a:bodyPr wrap="square" lIns="0" tIns="0" rIns="0" bIns="0" anchor="t"/>
          <a:lstStyle/>
          <a:p>
            <a:pPr>
              <a:defRPr lang="en-US"/>
            </a:pPr>
            <a:r>
              <a:rPr sz="1400">
                <a:latin typeface="DIN-Light" charset="77"/>
                <a:ea typeface="DIN-Light" charset="77"/>
                <a:cs typeface="DIN-Light" charset="77"/>
              </a:rPr>
              <a:t>Event Information: Liciis rehent dolupta spiders pitatiasi berum intio. Errovitate pa ipsum eaque nonsequisqui ducilia nos aut porese volo molore reribearum</a:t>
            </a:r>
          </a:p>
          <a:p>
            <a:pPr>
              <a:defRPr lang="en-US"/>
            </a:pPr>
            <a:endParaRPr sz="1400">
              <a:latin typeface="DIN-Light" charset="77"/>
              <a:ea typeface="DIN-Light" charset="77"/>
              <a:cs typeface="DIN-Light" charset="77"/>
            </a:endParaRPr>
          </a:p>
          <a:p>
            <a:pPr>
              <a:defRPr lang="en-US"/>
            </a:pPr>
            <a:r>
              <a:rPr sz="1400">
                <a:latin typeface="DIN-Light" charset="77"/>
                <a:ea typeface="DIN-Light" charset="77"/>
                <a:cs typeface="DIN-Light" charset="77"/>
              </a:rPr>
              <a:t>doluptur soloremo most officiis ma nimusap erionet ut quam am doloritae voluptat minus quam as explabo.</a:t>
            </a:r>
          </a:p>
        </p:txBody>
      </p:sp>
      <p:sp>
        <p:nvSpPr>
          <p:cNvPr id="5" name="TextBox 5"/>
          <p:cNvSpPr txBox="1"/>
          <p:nvPr/>
        </p:nvSpPr>
        <p:spPr>
          <a:xfrm>
            <a:off x="589859" y="4883747"/>
            <a:ext cx="4782241" cy="526453"/>
          </a:xfrm>
          <a:prstGeom prst="rect">
            <a:avLst/>
          </a:prstGeom>
          <a:noFill/>
          <a:ln>
            <a:noFill/>
          </a:ln>
        </p:spPr>
        <p:txBody>
          <a:bodyPr wrap="square" lIns="0" tIns="0" rIns="0" bIns="0" anchor="t"/>
          <a:lstStyle/>
          <a:p>
            <a:pPr>
              <a:defRPr lang="en-US"/>
            </a:pPr>
            <a:r>
              <a:rPr sz="2400">
                <a:latin typeface="DIN-Light" charset="77"/>
                <a:ea typeface="DIN-Light" charset="77"/>
                <a:cs typeface="DIN-Light" charset="77"/>
              </a:rPr>
              <a:t>Mini tag line goes here (if needed)</a:t>
            </a:r>
          </a:p>
        </p:txBody>
      </p:sp>
      <p:sp>
        <p:nvSpPr>
          <p:cNvPr id="6" name="TextBox 6"/>
          <p:cNvSpPr txBox="1"/>
          <p:nvPr/>
        </p:nvSpPr>
        <p:spPr>
          <a:xfrm>
            <a:off x="589859" y="7566660"/>
            <a:ext cx="3809249" cy="266700"/>
          </a:xfrm>
          <a:prstGeom prst="rect">
            <a:avLst/>
          </a:prstGeom>
          <a:noFill/>
          <a:ln>
            <a:noFill/>
          </a:ln>
        </p:spPr>
        <p:txBody>
          <a:bodyPr wrap="square" lIns="0" tIns="0" rIns="0" bIns="0" anchor="t"/>
          <a:lstStyle/>
          <a:p>
            <a:pPr>
              <a:defRPr lang="en-US"/>
            </a:pPr>
            <a:r>
              <a:rPr sz="1400">
                <a:latin typeface="DIN-Bold" charset="77"/>
                <a:ea typeface="DIN-Bold" charset="77"/>
                <a:cs typeface="DIN-Bold" charset="77"/>
              </a:rPr>
              <a:t>Date: September 15th, Time: 9-10PM, Room 5A</a:t>
            </a:r>
          </a:p>
        </p:txBody>
      </p:sp>
      <p:pic>
        <p:nvPicPr>
          <p:cNvPr id="8" name="Picture 7"/>
          <p:cNvPicPr>
            <a:picLocks noChangeAspect="1"/>
          </p:cNvPicPr>
          <p:nvPr/>
        </p:nvPicPr>
        <p:blipFill>
          <a:blip r:embed="rId3">
            <a:biLevel thresh="50000"/>
          </a:blip>
          <a:stretch>
            <a:fillRect/>
          </a:stretch>
        </p:blipFill>
        <p:spPr>
          <a:xfrm>
            <a:off x="5326360" y="8989640"/>
            <a:ext cx="2160240" cy="661938"/>
          </a:xfrm>
          <a:prstGeom prst="rect">
            <a:avLst/>
          </a:prstGeom>
        </p:spPr>
      </p:pic>
    </p:spTree>
    <p:extLst>
      <p:ext uri="{BB962C8B-B14F-4D97-AF65-F5344CB8AC3E}">
        <p14:creationId xmlns:p14="http://schemas.microsoft.com/office/powerpoint/2010/main" val="43136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biLevel thresh="50000"/>
          </a:blip>
          <a:stretch>
            <a:fillRect/>
          </a:stretch>
        </p:blipFill>
        <p:spPr>
          <a:xfrm>
            <a:off x="5326360" y="8341568"/>
            <a:ext cx="2160240" cy="661938"/>
          </a:xfrm>
          <a:prstGeom prst="rect">
            <a:avLst/>
          </a:prstGeom>
        </p:spPr>
      </p:pic>
      <p:sp>
        <p:nvSpPr>
          <p:cNvPr id="3" name="TextBox 3"/>
          <p:cNvSpPr txBox="1"/>
          <p:nvPr/>
        </p:nvSpPr>
        <p:spPr>
          <a:xfrm>
            <a:off x="457200" y="355600"/>
            <a:ext cx="6453336" cy="4445831"/>
          </a:xfrm>
          <a:prstGeom prst="rect">
            <a:avLst/>
          </a:prstGeom>
          <a:noFill/>
          <a:ln>
            <a:noFill/>
          </a:ln>
        </p:spPr>
        <p:txBody>
          <a:bodyPr wrap="square" lIns="0" tIns="0" rIns="0" bIns="0" anchor="t"/>
          <a:lstStyle/>
          <a:p>
            <a:pPr>
              <a:lnSpc>
                <a:spcPts val="10800"/>
              </a:lnSpc>
              <a:defRPr lang="en-US"/>
            </a:pPr>
            <a:r>
              <a:rPr sz="10037" dirty="0">
                <a:latin typeface="DIN-Black" charset="77"/>
                <a:ea typeface="DIN-Black" charset="77"/>
                <a:cs typeface="DIN-Black" charset="77"/>
              </a:rPr>
              <a:t>sase event</a:t>
            </a:r>
          </a:p>
          <a:p>
            <a:pPr>
              <a:lnSpc>
                <a:spcPts val="10800"/>
              </a:lnSpc>
              <a:defRPr lang="en-US"/>
            </a:pPr>
            <a:r>
              <a:rPr sz="10037" dirty="0">
                <a:latin typeface="DIN-Black" charset="77"/>
                <a:ea typeface="DIN-Black" charset="77"/>
                <a:cs typeface="DIN-Black" charset="77"/>
              </a:rPr>
              <a:t>title goes here.</a:t>
            </a:r>
          </a:p>
        </p:txBody>
      </p:sp>
      <p:sp>
        <p:nvSpPr>
          <p:cNvPr id="4" name="TextBox 4"/>
          <p:cNvSpPr txBox="1"/>
          <p:nvPr/>
        </p:nvSpPr>
        <p:spPr>
          <a:xfrm>
            <a:off x="457200" y="7040880"/>
            <a:ext cx="4858964" cy="457200"/>
          </a:xfrm>
          <a:prstGeom prst="rect">
            <a:avLst/>
          </a:prstGeom>
          <a:noFill/>
          <a:ln>
            <a:noFill/>
          </a:ln>
        </p:spPr>
        <p:txBody>
          <a:bodyPr wrap="square" lIns="0" tIns="0" rIns="0" bIns="0" anchor="t"/>
          <a:lstStyle/>
          <a:p>
            <a:pPr>
              <a:defRPr lang="en-US"/>
            </a:pPr>
            <a:r>
              <a:rPr sz="2400">
                <a:latin typeface="DIN-Bold" charset="77"/>
                <a:ea typeface="DIN-Bold" charset="77"/>
                <a:cs typeface="DIN-Bold" charset="77"/>
              </a:rPr>
              <a:t>September 15th, 9-10PM, Room 5A</a:t>
            </a:r>
          </a:p>
        </p:txBody>
      </p:sp>
      <p:sp>
        <p:nvSpPr>
          <p:cNvPr id="5" name="TextBox 5"/>
          <p:cNvSpPr txBox="1"/>
          <p:nvPr/>
        </p:nvSpPr>
        <p:spPr>
          <a:xfrm>
            <a:off x="457200" y="7608037"/>
            <a:ext cx="4404360" cy="1728679"/>
          </a:xfrm>
          <a:prstGeom prst="rect">
            <a:avLst/>
          </a:prstGeom>
          <a:noFill/>
          <a:ln>
            <a:noFill/>
          </a:ln>
        </p:spPr>
        <p:txBody>
          <a:bodyPr wrap="square" lIns="0" tIns="0" rIns="0" bIns="0" anchor="t"/>
          <a:lstStyle/>
          <a:p>
            <a:pPr>
              <a:defRPr lang="en-US"/>
            </a:pPr>
            <a:r>
              <a:rPr sz="1600">
                <a:latin typeface="DIN-Light" charset="77"/>
                <a:ea typeface="DIN-Light" charset="77"/>
                <a:cs typeface="DIN-Light" charset="77"/>
              </a:rPr>
              <a:t>Event Information: Liciis rehent dolupta spiders pitatiasi berum intio. Errovitate pa ipsum eaque nonsequisqui ducilia nos aut porese volo molore reribearum  doluptur soloremo most officiis ma nimusap erionet ut quam am doloritae voluptat minus quam as explabo. Event Information: Liciis </a:t>
            </a:r>
          </a:p>
        </p:txBody>
      </p:sp>
    </p:spTree>
    <p:extLst>
      <p:ext uri="{BB962C8B-B14F-4D97-AF65-F5344CB8AC3E}">
        <p14:creationId xmlns:p14="http://schemas.microsoft.com/office/powerpoint/2010/main" val="3168718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641</Words>
  <Application>Microsoft Macintosh PowerPoint</Application>
  <PresentationFormat>Custom</PresentationFormat>
  <Paragraphs>44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H H</cp:lastModifiedBy>
  <cp:revision>9</cp:revision>
  <dcterms:modified xsi:type="dcterms:W3CDTF">2014-11-25T05:10:00Z</dcterms:modified>
</cp:coreProperties>
</file>